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71" r:id="rId6"/>
    <p:sldId id="270" r:id="rId7"/>
    <p:sldId id="272" r:id="rId8"/>
    <p:sldId id="273" r:id="rId9"/>
    <p:sldId id="274" r:id="rId10"/>
    <p:sldId id="261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355"/>
    <p:restoredTop sz="94690"/>
  </p:normalViewPr>
  <p:slideViewPr>
    <p:cSldViewPr snapToGrid="0" snapToObjects="1">
      <p:cViewPr varScale="1">
        <p:scale>
          <a:sx n="111" d="100"/>
          <a:sy n="111" d="100"/>
        </p:scale>
        <p:origin x="48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6A9DEE-73B6-6645-9FAB-E26680243DC7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B77E01-635A-6349-96B5-2803E1648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499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77E01-635A-6349-96B5-2803E164848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258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9C85D-7F63-D542-B979-570B1F0DECF5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F1396-6275-0D40-8489-326ED47C1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79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9C85D-7F63-D542-B979-570B1F0DECF5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F1396-6275-0D40-8489-326ED47C1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728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9C85D-7F63-D542-B979-570B1F0DECF5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F1396-6275-0D40-8489-326ED47C1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158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9C85D-7F63-D542-B979-570B1F0DECF5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F1396-6275-0D40-8489-326ED47C1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963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9C85D-7F63-D542-B979-570B1F0DECF5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F1396-6275-0D40-8489-326ED47C1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13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9C85D-7F63-D542-B979-570B1F0DECF5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F1396-6275-0D40-8489-326ED47C1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101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9C85D-7F63-D542-B979-570B1F0DECF5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F1396-6275-0D40-8489-326ED47C1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84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9C85D-7F63-D542-B979-570B1F0DECF5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F1396-6275-0D40-8489-326ED47C1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39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9C85D-7F63-D542-B979-570B1F0DECF5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F1396-6275-0D40-8489-326ED47C1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042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9C85D-7F63-D542-B979-570B1F0DECF5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F1396-6275-0D40-8489-326ED47C1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599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9C85D-7F63-D542-B979-570B1F0DECF5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F1396-6275-0D40-8489-326ED47C1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363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9C85D-7F63-D542-B979-570B1F0DECF5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AF1396-6275-0D40-8489-326ED47C1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65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pstnet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479288"/>
            <a:ext cx="7772400" cy="1470025"/>
          </a:xfrm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SCiP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2023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768031"/>
            <a:ext cx="6400800" cy="1752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Business Meeting</a:t>
            </a:r>
          </a:p>
        </p:txBody>
      </p:sp>
      <p:pic>
        <p:nvPicPr>
          <p:cNvPr id="1026" name="Picture 2" descr="The Matrix' Code's Hidden Meaning Has Been Revealed | IndieWire">
            <a:extLst>
              <a:ext uri="{FF2B5EF4-FFF2-40B4-BE49-F238E27FC236}">
                <a16:creationId xmlns:a16="http://schemas.microsoft.com/office/drawing/2014/main" id="{571BB771-204A-1A49-A645-877A727B4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57532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02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SCiP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2024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1"/>
            <a:ext cx="7814441" cy="326136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SCiP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2024: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New York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All feedback is warmly welcomed. 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Consider joining on as President or Steering Committee member for 2024! Nominate folks when submitting for next year.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191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SCiP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Organizers / Openings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35880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Thanks to all the amazing efforts of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SCiP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President Caitlin Mills.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Election for 2023 leadership positions is ongoing! Please go vote. </a:t>
            </a:r>
          </a:p>
        </p:txBody>
      </p:sp>
    </p:spTree>
    <p:extLst>
      <p:ext uri="{BB962C8B-B14F-4D97-AF65-F5344CB8AC3E}">
        <p14:creationId xmlns:p14="http://schemas.microsoft.com/office/powerpoint/2010/main" val="4108582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Conference Report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 had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posters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 36 presentations (1 symposia) scheduled!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 Castellan full paper submissions.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8 Birnbaum awardees this year. Warm thanks to generosity of Birnbaum Foundation.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Welcome new student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SCiP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members!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547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SCiP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Budget / Membership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064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SCiP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budget is healthy (about $6,000, approximately 1.5 conference “buffer”)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Registration based on cost of conference to cut as even as possible. 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Immense thanks to Psychonomic Society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their support (approximately $5000). </a:t>
            </a:r>
          </a:p>
        </p:txBody>
      </p:sp>
    </p:spTree>
    <p:extLst>
      <p:ext uri="{BB962C8B-B14F-4D97-AF65-F5344CB8AC3E}">
        <p14:creationId xmlns:p14="http://schemas.microsoft.com/office/powerpoint/2010/main" val="2181764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80121-1C34-C348-843F-ED445DF1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Thanks to Sponsor PST!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33E50-4765-1040-8854-E2294F271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56756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Please visit their website for more information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https://pstnet.com/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2CDB68-506B-EB46-852F-C25236EAC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73" y="2866314"/>
            <a:ext cx="7077694" cy="399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36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BB32C-BBBE-AB45-9512-18E791B98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FABBS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fabbs.org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D0473-6AFD-5647-8F36-2BD2B725F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FYI: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SCiP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a member society. Advocacy for behavioral and brain sciences in Washington. Visit </a:t>
            </a:r>
            <a:r>
              <a:rPr lang="en-US" u="sng" dirty="0" err="1">
                <a:latin typeface="Arial" panose="020B0604020202020204" pitchFamily="34" charset="0"/>
                <a:cs typeface="Arial" panose="020B0604020202020204" pitchFamily="34" charset="0"/>
              </a:rPr>
              <a:t>fabbs.org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1F1556-EFE7-804C-8F15-D35255DD1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04" y="3350667"/>
            <a:ext cx="7753696" cy="591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514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D8727-8BC4-C9BC-A2BD-7364E1270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Congrats Castellan Winners!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406F2B-F958-013B-8310-594B6294A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94711"/>
            <a:ext cx="7772400" cy="346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74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D8727-8BC4-C9BC-A2BD-7364E1270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Congrats Castellan Winners!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8A91A3-82A4-62E8-572C-C481D47CE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1930400"/>
            <a:ext cx="73279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7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D8727-8BC4-C9BC-A2BD-7364E1270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Congrats Castellan Winners!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CDA88A-E9E1-63D8-EA80-D12674C98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089150"/>
            <a:ext cx="64008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12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212</Words>
  <Application>Microsoft Macintosh PowerPoint</Application>
  <PresentationFormat>On-screen Show (4:3)</PresentationFormat>
  <Paragraphs>26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SCiP, 2023</vt:lpstr>
      <vt:lpstr>SCiP Organizers / Openings</vt:lpstr>
      <vt:lpstr>Conference Report</vt:lpstr>
      <vt:lpstr>SCiP Budget / Membership</vt:lpstr>
      <vt:lpstr>Thanks to Sponsor PST!</vt:lpstr>
      <vt:lpstr>FABBS (fabbs.org)</vt:lpstr>
      <vt:lpstr>Congrats Castellan Winners!</vt:lpstr>
      <vt:lpstr>Congrats Castellan Winners!</vt:lpstr>
      <vt:lpstr>Congrats Castellan Winners!</vt:lpstr>
      <vt:lpstr>SCiP 2024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SCiP, 2015</dc:title>
  <dc:creator>Rick Dale</dc:creator>
  <cp:lastModifiedBy>Erin M. Buchanan</cp:lastModifiedBy>
  <cp:revision>201</cp:revision>
  <dcterms:created xsi:type="dcterms:W3CDTF">2015-11-17T15:47:29Z</dcterms:created>
  <dcterms:modified xsi:type="dcterms:W3CDTF">2023-11-16T16:36:57Z</dcterms:modified>
</cp:coreProperties>
</file>